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</p:sldMasterIdLst>
  <p:notesMasterIdLst>
    <p:notesMasterId r:id="rId24"/>
  </p:notesMasterIdLst>
  <p:sldIdLst>
    <p:sldId id="277" r:id="rId4"/>
    <p:sldId id="257" r:id="rId5"/>
    <p:sldId id="260" r:id="rId6"/>
    <p:sldId id="261" r:id="rId7"/>
    <p:sldId id="258" r:id="rId8"/>
    <p:sldId id="259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75" r:id="rId17"/>
    <p:sldId id="276" r:id="rId18"/>
    <p:sldId id="269" r:id="rId19"/>
    <p:sldId id="270" r:id="rId20"/>
    <p:sldId id="271" r:id="rId21"/>
    <p:sldId id="272" r:id="rId22"/>
    <p:sldId id="273" r:id="rId23"/>
  </p:sldIdLst>
  <p:sldSz cx="12192000" cy="6858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Open Sans" panose="020B0606030504020204" pitchFamily="34" charset="0"/>
      <p:regular r:id="rId33"/>
      <p:bold r:id="rId34"/>
      <p:italic r:id="rId35"/>
      <p:boldItalic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3" d="100"/>
          <a:sy n="123" d="100"/>
        </p:scale>
        <p:origin x="69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18.xml"/><Relationship Id="rId34" Type="http://schemas.openxmlformats.org/officeDocument/2006/relationships/font" Target="fonts/font10.fntdata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5.fntdata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7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th Massi" userId="478c1bcf29534cd8" providerId="LiveId" clId="{0B89921E-56D2-4D37-B320-2A68CD2935B2}"/>
    <pc:docChg chg="custSel addSld modSld">
      <pc:chgData name="Beth Massi" userId="478c1bcf29534cd8" providerId="LiveId" clId="{0B89921E-56D2-4D37-B320-2A68CD2935B2}" dt="2021-08-24T00:19:40.610" v="2" actId="931"/>
      <pc:docMkLst>
        <pc:docMk/>
      </pc:docMkLst>
      <pc:sldChg chg="addSp delSp modSp new mod modClrScheme chgLayout">
        <pc:chgData name="Beth Massi" userId="478c1bcf29534cd8" providerId="LiveId" clId="{0B89921E-56D2-4D37-B320-2A68CD2935B2}" dt="2021-08-24T00:19:40.610" v="2" actId="931"/>
        <pc:sldMkLst>
          <pc:docMk/>
          <pc:sldMk cId="733066283" sldId="277"/>
        </pc:sldMkLst>
        <pc:spChg chg="del">
          <ac:chgData name="Beth Massi" userId="478c1bcf29534cd8" providerId="LiveId" clId="{0B89921E-56D2-4D37-B320-2A68CD2935B2}" dt="2021-08-24T00:19:22.678" v="1" actId="700"/>
          <ac:spMkLst>
            <pc:docMk/>
            <pc:sldMk cId="733066283" sldId="277"/>
            <ac:spMk id="2" creationId="{878F21DA-9965-4AD0-A580-B160ED2D8D43}"/>
          </ac:spMkLst>
        </pc:spChg>
        <pc:spChg chg="del">
          <ac:chgData name="Beth Massi" userId="478c1bcf29534cd8" providerId="LiveId" clId="{0B89921E-56D2-4D37-B320-2A68CD2935B2}" dt="2021-08-24T00:19:22.678" v="1" actId="700"/>
          <ac:spMkLst>
            <pc:docMk/>
            <pc:sldMk cId="733066283" sldId="277"/>
            <ac:spMk id="3" creationId="{44C10CC8-5365-44C2-AE7E-8A13993ED65F}"/>
          </ac:spMkLst>
        </pc:spChg>
        <pc:picChg chg="add mod">
          <ac:chgData name="Beth Massi" userId="478c1bcf29534cd8" providerId="LiveId" clId="{0B89921E-56D2-4D37-B320-2A68CD2935B2}" dt="2021-08-24T00:19:40.610" v="2" actId="931"/>
          <ac:picMkLst>
            <pc:docMk/>
            <pc:sldMk cId="733066283" sldId="277"/>
            <ac:picMk id="5" creationId="{EDABDB7A-EC28-4739-83CD-BFBAD13D2851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svg>
</file>

<file path=ppt/media/image60.svg>
</file>

<file path=ppt/media/image61.png>
</file>

<file path=ppt/media/image62.svg>
</file>

<file path=ppt/media/image63.png>
</file>

<file path=ppt/media/image64.svg>
</file>

<file path=ppt/media/image65.png>
</file>

<file path=ppt/media/image66.svg>
</file>

<file path=ppt/media/image67.png>
</file>

<file path=ppt/media/image68.svg>
</file>

<file path=ppt/media/image69.png>
</file>

<file path=ppt/media/image7.png>
</file>

<file path=ppt/media/image70.svg>
</file>

<file path=ppt/media/image71.png>
</file>

<file path=ppt/media/image72.svg>
</file>

<file path=ppt/media/image73.png>
</file>

<file path=ppt/media/image74.svg>
</file>

<file path=ppt/media/image75.png>
</file>

<file path=ppt/media/image76.svg>
</file>

<file path=ppt/media/image77.png>
</file>

<file path=ppt/media/image78.svg>
</file>

<file path=ppt/media/image79.png>
</file>

<file path=ppt/media/image8.svg>
</file>

<file path=ppt/media/image80.svg>
</file>

<file path=ppt/media/image81.png>
</file>

<file path=ppt/media/image82.png>
</file>

<file path=ppt/media/image83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4.svg"/><Relationship Id="rId3" Type="http://schemas.openxmlformats.org/officeDocument/2006/relationships/image" Target="../media/image26.svg"/><Relationship Id="rId7" Type="http://schemas.openxmlformats.org/officeDocument/2006/relationships/image" Target="../media/image8.svg"/><Relationship Id="rId12" Type="http://schemas.openxmlformats.org/officeDocument/2006/relationships/image" Target="../media/image33.png"/><Relationship Id="rId17" Type="http://schemas.openxmlformats.org/officeDocument/2006/relationships/image" Target="../media/image38.svg"/><Relationship Id="rId2" Type="http://schemas.openxmlformats.org/officeDocument/2006/relationships/image" Target="../media/image25.png"/><Relationship Id="rId16" Type="http://schemas.openxmlformats.org/officeDocument/2006/relationships/image" Target="../media/image37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.png"/><Relationship Id="rId11" Type="http://schemas.openxmlformats.org/officeDocument/2006/relationships/image" Target="../media/image32.svg"/><Relationship Id="rId5" Type="http://schemas.openxmlformats.org/officeDocument/2006/relationships/image" Target="../media/image28.svg"/><Relationship Id="rId15" Type="http://schemas.openxmlformats.org/officeDocument/2006/relationships/image" Target="../media/image36.svg"/><Relationship Id="rId10" Type="http://schemas.openxmlformats.org/officeDocument/2006/relationships/image" Target="../media/image31.png"/><Relationship Id="rId4" Type="http://schemas.openxmlformats.org/officeDocument/2006/relationships/image" Target="../media/image27.png"/><Relationship Id="rId9" Type="http://schemas.openxmlformats.org/officeDocument/2006/relationships/image" Target="../media/image30.svg"/><Relationship Id="rId14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13" Type="http://schemas.openxmlformats.org/officeDocument/2006/relationships/image" Target="../media/image4.svg"/><Relationship Id="rId3" Type="http://schemas.openxmlformats.org/officeDocument/2006/relationships/image" Target="../media/image40.svg"/><Relationship Id="rId7" Type="http://schemas.openxmlformats.org/officeDocument/2006/relationships/image" Target="../media/image44.svg"/><Relationship Id="rId12" Type="http://schemas.openxmlformats.org/officeDocument/2006/relationships/image" Target="../media/image3.png"/><Relationship Id="rId17" Type="http://schemas.openxmlformats.org/officeDocument/2006/relationships/image" Target="../media/image52.svg"/><Relationship Id="rId2" Type="http://schemas.openxmlformats.org/officeDocument/2006/relationships/image" Target="../media/image39.png"/><Relationship Id="rId16" Type="http://schemas.openxmlformats.org/officeDocument/2006/relationships/image" Target="../media/image51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.png"/><Relationship Id="rId11" Type="http://schemas.openxmlformats.org/officeDocument/2006/relationships/image" Target="../media/image48.svg"/><Relationship Id="rId5" Type="http://schemas.openxmlformats.org/officeDocument/2006/relationships/image" Target="../media/image42.svg"/><Relationship Id="rId15" Type="http://schemas.openxmlformats.org/officeDocument/2006/relationships/image" Target="../media/image50.svg"/><Relationship Id="rId10" Type="http://schemas.openxmlformats.org/officeDocument/2006/relationships/image" Target="../media/image47.png"/><Relationship Id="rId4" Type="http://schemas.openxmlformats.org/officeDocument/2006/relationships/image" Target="../media/image41.png"/><Relationship Id="rId9" Type="http://schemas.openxmlformats.org/officeDocument/2006/relationships/image" Target="../media/image46.svg"/><Relationship Id="rId14" Type="http://schemas.openxmlformats.org/officeDocument/2006/relationships/image" Target="../media/image4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13" Type="http://schemas.openxmlformats.org/officeDocument/2006/relationships/image" Target="../media/image64.svg"/><Relationship Id="rId3" Type="http://schemas.openxmlformats.org/officeDocument/2006/relationships/image" Target="../media/image54.svg"/><Relationship Id="rId7" Type="http://schemas.openxmlformats.org/officeDocument/2006/relationships/image" Target="../media/image58.svg"/><Relationship Id="rId12" Type="http://schemas.openxmlformats.org/officeDocument/2006/relationships/image" Target="../media/image63.png"/><Relationship Id="rId17" Type="http://schemas.openxmlformats.org/officeDocument/2006/relationships/image" Target="../media/image68.svg"/><Relationship Id="rId2" Type="http://schemas.openxmlformats.org/officeDocument/2006/relationships/image" Target="../media/image53.png"/><Relationship Id="rId16" Type="http://schemas.openxmlformats.org/officeDocument/2006/relationships/image" Target="../media/image67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7.png"/><Relationship Id="rId11" Type="http://schemas.openxmlformats.org/officeDocument/2006/relationships/image" Target="../media/image62.svg"/><Relationship Id="rId5" Type="http://schemas.openxmlformats.org/officeDocument/2006/relationships/image" Target="../media/image56.svg"/><Relationship Id="rId15" Type="http://schemas.openxmlformats.org/officeDocument/2006/relationships/image" Target="../media/image66.svg"/><Relationship Id="rId10" Type="http://schemas.openxmlformats.org/officeDocument/2006/relationships/image" Target="../media/image61.png"/><Relationship Id="rId4" Type="http://schemas.openxmlformats.org/officeDocument/2006/relationships/image" Target="../media/image55.png"/><Relationship Id="rId9" Type="http://schemas.openxmlformats.org/officeDocument/2006/relationships/image" Target="../media/image60.svg"/><Relationship Id="rId14" Type="http://schemas.openxmlformats.org/officeDocument/2006/relationships/image" Target="../media/image6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3" Type="http://schemas.openxmlformats.org/officeDocument/2006/relationships/image" Target="../media/image70.svg"/><Relationship Id="rId7" Type="http://schemas.openxmlformats.org/officeDocument/2006/relationships/image" Target="../media/image74.sv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3.png"/><Relationship Id="rId5" Type="http://schemas.openxmlformats.org/officeDocument/2006/relationships/image" Target="../media/image72.svg"/><Relationship Id="rId4" Type="http://schemas.openxmlformats.org/officeDocument/2006/relationships/image" Target="../media/image71.png"/><Relationship Id="rId9" Type="http://schemas.openxmlformats.org/officeDocument/2006/relationships/image" Target="../media/image76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sv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sv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sv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12" Type="http://schemas.openxmlformats.org/officeDocument/2006/relationships/image" Target="../media/image19.png"/><Relationship Id="rId17" Type="http://schemas.openxmlformats.org/officeDocument/2006/relationships/image" Target="../media/image24.svg"/><Relationship Id="rId2" Type="http://schemas.openxmlformats.org/officeDocument/2006/relationships/image" Target="../media/image9.png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svg"/><Relationship Id="rId15" Type="http://schemas.openxmlformats.org/officeDocument/2006/relationships/image" Target="../media/image22.sv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Relationship Id="rId1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EDABDB7A-EC28-4739-83CD-BFBAD13D28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066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6ACDCA79-459D-9F41-809F-D152D2EF3C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08431" y="3384550"/>
            <a:ext cx="3009900" cy="214630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7506E619-1CBC-814A-A7B4-AC2964E9B5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35193" y="3384550"/>
            <a:ext cx="2476500" cy="22352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59066D9B-F622-5A4A-AC36-11996DC6E90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68864" y="3429000"/>
            <a:ext cx="2120900" cy="2286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152466BC-F1EC-9D4F-9F11-50A8B64D5F8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25176" y="3591169"/>
            <a:ext cx="1917700" cy="21971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73F3210D-4F88-3D4A-BD7A-ED5ECF15204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833757" y="238125"/>
            <a:ext cx="2362200" cy="2794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55A89B88-63CA-964B-96B8-FAF29BB911E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229350" y="370987"/>
            <a:ext cx="2590800" cy="25908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3B9D4AD9-205D-8542-9C67-3416C9C67A0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185432" y="701187"/>
            <a:ext cx="2552700" cy="22606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1720C1D0-A4C4-7040-8621-3544C54DC85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02148" y="739287"/>
            <a:ext cx="2400300" cy="218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942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40AECF16-ADE1-B14D-BB44-3AD470C13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10430" y="587375"/>
            <a:ext cx="2489200" cy="228600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2C5E1354-5C00-3C43-A741-FBBADF14E2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56137" y="4132630"/>
            <a:ext cx="2438400" cy="21844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A3D78CFD-A552-DD45-9BC2-B9CE76A1EF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10250" y="4200525"/>
            <a:ext cx="2324100" cy="22987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23928131-1ED2-8F45-87AA-8B58CB802D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508375" y="3917950"/>
            <a:ext cx="2070100" cy="22098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52D677A3-6981-AD44-B4E0-1D4B7163A61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5875" y="3708888"/>
            <a:ext cx="3492500" cy="23241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3598C7-3205-1448-9630-8429065B31C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508375" y="587375"/>
            <a:ext cx="2997200" cy="27432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7781B037-0EF8-FE4E-9034-1CBA5DDCC2B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6245225" y="685800"/>
            <a:ext cx="2997200" cy="27432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CCA2D074-14EC-2344-A8C5-8709902A16A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92370" y="711200"/>
            <a:ext cx="30480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9846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05E535A4-AC74-4643-A96C-B564C66A0C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84699" y="1031551"/>
            <a:ext cx="2603500" cy="222250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D69B65C5-B77F-5A40-8A6F-1AA1610B39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96000" y="917251"/>
            <a:ext cx="2578100" cy="19177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1F6FFF44-CDA3-A54D-9C95-D08202816C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33339" y="917251"/>
            <a:ext cx="2286000" cy="24511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886EDA49-AD78-484A-998B-2527F2AABA3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62298" y="917251"/>
            <a:ext cx="2514600" cy="26289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9E0DA272-8FA1-5C45-89FF-BD05BE01D78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76499" y="4029479"/>
            <a:ext cx="2590800" cy="1905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CD07EB7-3037-6441-B91C-E227E600C1A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184699" y="3953279"/>
            <a:ext cx="2578100" cy="19812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1AD7105-B3F6-3945-AB9E-BBDD6A4EBFD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6197600" y="3635779"/>
            <a:ext cx="2476500" cy="24384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67D172CF-8F1D-AD45-A371-6499C93FA51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108901" y="4061229"/>
            <a:ext cx="2590800" cy="212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5945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A297515-726A-B249-B52D-8BA41908C4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97042" y="783821"/>
            <a:ext cx="2984500" cy="252730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D443FB5A-6472-4142-A9DB-DB29BE43EE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95999" y="720321"/>
            <a:ext cx="2743200" cy="25908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65F3D66D-F05B-E944-B96B-B6D5BE4ABF4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156857" y="720321"/>
            <a:ext cx="2590800" cy="25527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124FCB35-964A-3A45-8F2D-3C4ABF3ED9E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40024" y="554828"/>
            <a:ext cx="2168491" cy="2686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671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A68CF959-556A-BD45-ACCB-4DBCC2FB07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1426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7D8E6520-FB03-2A43-A2E7-56B03E0EFE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4615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umbrella&#10;&#10;Description automatically generated">
            <a:extLst>
              <a:ext uri="{FF2B5EF4-FFF2-40B4-BE49-F238E27FC236}">
                <a16:creationId xmlns:a16="http://schemas.microsoft.com/office/drawing/2014/main" id="{93685E5E-2B14-9849-BEF0-1E753B7EF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9737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water, person, flying, blue&#10;&#10;Description automatically generated">
            <a:extLst>
              <a:ext uri="{FF2B5EF4-FFF2-40B4-BE49-F238E27FC236}">
                <a16:creationId xmlns:a16="http://schemas.microsoft.com/office/drawing/2014/main" id="{D0597831-665E-634E-B7D9-A6175A4C3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1669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9BE95372-693E-8145-BCAE-0E594E6A3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5059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7637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2201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Single column of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Two columns of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74112-9F16-0A45-AE51-B06BF7E5011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22736B-A560-D141-970D-3B00E888626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488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Presenter</a:t>
            </a:r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8AD5E0-0C61-DD4A-B5A5-A197677F4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Code Sample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B6D46C-914E-ED4A-BF28-8900AF0ED6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1561872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0C0B0-ED21-4048-B32A-4023722F3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Announcemnet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BA468-3EB7-2947-9916-1F08AD82F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Value prop 1</a:t>
            </a:r>
          </a:p>
          <a:p>
            <a:r>
              <a:rPr lang="en-US"/>
              <a:t>Value prop 2</a:t>
            </a:r>
          </a:p>
          <a:p>
            <a:r>
              <a:rPr lang="en-US"/>
              <a:t>Value prop 3</a:t>
            </a:r>
          </a:p>
        </p:txBody>
      </p:sp>
    </p:spTree>
    <p:extLst>
      <p:ext uri="{BB962C8B-B14F-4D97-AF65-F5344CB8AC3E}">
        <p14:creationId xmlns:p14="http://schemas.microsoft.com/office/powerpoint/2010/main" val="4113657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26278298-5616-5240-B64F-74FC65C4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5000" y="660400"/>
            <a:ext cx="3111500" cy="232410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C1E35C0B-C603-4048-9F2E-37B62EDF98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20312" y="947949"/>
            <a:ext cx="2748788" cy="2036551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04914E7D-2C7A-3A4D-8E56-992B7A9D1F3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48500" y="660400"/>
            <a:ext cx="2209800" cy="23241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2873527B-86C7-F441-8A83-EE91C8A68C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96257" y="3661228"/>
            <a:ext cx="2295406" cy="2285999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D150BB56-2D32-9643-B0BC-4283053D505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810000" y="3429000"/>
            <a:ext cx="2404233" cy="2518227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8F85B781-462B-354A-BC20-40AB44EFF9D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998575" y="3429000"/>
            <a:ext cx="1968984" cy="2518227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352669DD-356D-A94B-91AA-9A9B8216C86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9597436" y="660400"/>
            <a:ext cx="1921463" cy="24130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536F59E7-A5F9-9545-A0CE-0C453596583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376107" y="3428999"/>
            <a:ext cx="2062548" cy="251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43071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</Words>
  <Application>Microsoft Office PowerPoint</Application>
  <PresentationFormat>Widescreen</PresentationFormat>
  <Paragraphs>13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Open Sans</vt:lpstr>
      <vt:lpstr>Calibri</vt:lpstr>
      <vt:lpstr>Consolas</vt:lpstr>
      <vt:lpstr>Arial</vt:lpstr>
      <vt:lpstr>1_Office Theme</vt:lpstr>
      <vt:lpstr>3_Office Theme</vt:lpstr>
      <vt:lpstr>2_Office Theme</vt:lpstr>
      <vt:lpstr>PowerPoint Presentation</vt:lpstr>
      <vt:lpstr>Presentation title</vt:lpstr>
      <vt:lpstr>Single column of content</vt:lpstr>
      <vt:lpstr>Two columns of content</vt:lpstr>
      <vt:lpstr>Demo</vt:lpstr>
      <vt:lpstr>Code Sample</vt:lpstr>
      <vt:lpstr>Announcemnet</vt:lpstr>
      <vt:lpstr>Thanks for joining!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Beth Massi</cp:lastModifiedBy>
  <cp:revision>3</cp:revision>
  <dcterms:created xsi:type="dcterms:W3CDTF">2020-08-18T20:47:27Z</dcterms:created>
  <dcterms:modified xsi:type="dcterms:W3CDTF">2021-08-24T00:19:56Z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